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64" r:id="rId6"/>
    <p:sldId id="267" r:id="rId7"/>
    <p:sldId id="268" r:id="rId8"/>
    <p:sldId id="269" r:id="rId9"/>
    <p:sldId id="270" r:id="rId10"/>
    <p:sldId id="266" r:id="rId11"/>
    <p:sldId id="260" r:id="rId12"/>
    <p:sldId id="271" r:id="rId13"/>
    <p:sldId id="272" r:id="rId14"/>
    <p:sldId id="259" r:id="rId15"/>
    <p:sldId id="274" r:id="rId16"/>
    <p:sldId id="273" r:id="rId17"/>
    <p:sldId id="275" r:id="rId18"/>
    <p:sldId id="276" r:id="rId19"/>
    <p:sldId id="261" r:id="rId20"/>
    <p:sldId id="277" r:id="rId21"/>
    <p:sldId id="278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2765" autoAdjust="0"/>
  </p:normalViewPr>
  <p:slideViewPr>
    <p:cSldViewPr snapToGrid="0">
      <p:cViewPr varScale="1">
        <p:scale>
          <a:sx n="61" d="100"/>
          <a:sy n="61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E0A27-A553-445D-888A-B18FA8A4DE32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F738F-D010-4BFB-87FB-EAE0A163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3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6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12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http://www.ieeeghn.org/wiki/index.php/Vocoders_and_Voders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1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52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1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http://community.wvu.edu/~ndw010/projects/vocoder/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5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Channel</a:t>
            </a:r>
            <a:r>
              <a:rPr lang="en-US" baseline="0" dirty="0" smtClean="0"/>
              <a:t> interface is general term for interface for compressed bits coming from encoder and going to decoder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F738F-D010-4BFB-87FB-EAE0A163FB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6685F50-6EAC-40BC-B5F7-5D82D2471607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F1C47-B036-414F-B5EC-775C3541C50E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E6C7-D441-4477-A475-3986F9D9213E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7DB5B-935A-4AFC-809F-DE7FF78CB9A0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A7B8-240F-422F-81DF-329E843D845E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C65E1-0D1B-4499-860F-C16BEE5C060F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9A26-FD0B-4719-A23C-64E05DE37D6B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E9E37-DFD8-4CC2-8D0D-35996A0C5EF5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BE99-7696-4B45-8C06-4EE25CEC740B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DFCB-AFF5-4C58-88EF-BE15A8400AE7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C4364-75BE-4C5C-8098-56E5DD374E94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81C1-0ADD-49A3-AF6E-14AAD2180456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F590-66D7-4CA9-B03A-ED88DD9DA1EA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3629-4100-4CB1-8E58-A771F9B233A5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D661C-8A68-4A76-BA81-1BB82445101D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73A2-D350-4495-B818-CF2E998C783F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E41A7-52EB-4C51-8C4A-FD3D7AF177E1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7A8FE-E331-459A-B685-702A84B99DD8}" type="datetime1">
              <a:rPr lang="en-US" smtClean="0"/>
              <a:t>11/7/2014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Secure Modem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Hardware Design - The Vocoder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voice scrambling and encryption</a:t>
            </a:r>
          </a:p>
          <a:p>
            <a:r>
              <a:rPr lang="en-US" dirty="0" smtClean="0"/>
              <a:t>VoIP system</a:t>
            </a:r>
          </a:p>
          <a:p>
            <a:r>
              <a:rPr lang="en-US" dirty="0" smtClean="0"/>
              <a:t>Artistic musical effect</a:t>
            </a:r>
          </a:p>
          <a:p>
            <a:r>
              <a:rPr lang="en-US" dirty="0" smtClean="0"/>
              <a:t>Cochlear implants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60" y="1117927"/>
            <a:ext cx="3333750" cy="2505075"/>
          </a:xfrm>
          <a:prstGeom prst="rect">
            <a:avLst/>
          </a:prstGeom>
        </p:spPr>
      </p:pic>
      <p:pic>
        <p:nvPicPr>
          <p:cNvPr id="1026" name="Picture 2" descr="Daft Punk photo daftpunk2sp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67" y="4188651"/>
            <a:ext cx="40481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in Radio Modem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</a:p>
          <a:p>
            <a:r>
              <a:rPr lang="en-US" dirty="0" smtClean="0"/>
              <a:t>Vocoder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Radio Modem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AOR ARD9900</a:t>
            </a:r>
          </a:p>
          <a:p>
            <a:pPr lvl="1"/>
            <a:r>
              <a:rPr lang="en-US" dirty="0" smtClean="0"/>
              <a:t>Digital data and voice over analog radio</a:t>
            </a:r>
          </a:p>
          <a:p>
            <a:pPr lvl="1"/>
            <a:r>
              <a:rPr lang="en-US" dirty="0" smtClean="0"/>
              <a:t>Interfacing TX/RX (MIC and SP)</a:t>
            </a:r>
          </a:p>
          <a:p>
            <a:pPr lvl="1"/>
            <a:r>
              <a:rPr lang="en-US" dirty="0"/>
              <a:t>Using AMBE2020 </a:t>
            </a:r>
            <a:r>
              <a:rPr lang="en-US" dirty="0" smtClean="0"/>
              <a:t>vocoder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13439"/>
            <a:ext cx="4875213" cy="346606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197" y="2041547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Radio Modem AOR ARD9900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Vocoder on AOR ARD9900</a:t>
            </a:r>
          </a:p>
          <a:p>
            <a:pPr marL="0" indent="0" algn="ctr">
              <a:buNone/>
            </a:pPr>
            <a:r>
              <a:rPr lang="en-US" dirty="0" smtClean="0"/>
              <a:t>8KHz Sampling Voice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2400bps</a:t>
            </a:r>
          </a:p>
          <a:p>
            <a:pPr marL="0" indent="0" algn="ctr">
              <a:buNone/>
            </a:pPr>
            <a:r>
              <a:rPr lang="en-US" dirty="0" smtClean="0"/>
              <a:t>+</a:t>
            </a:r>
          </a:p>
          <a:p>
            <a:pPr marL="0" indent="0" algn="ctr">
              <a:buNone/>
            </a:pPr>
            <a:r>
              <a:rPr lang="en-US" dirty="0" smtClean="0"/>
              <a:t>1200bps FEC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1468" y="2249488"/>
            <a:ext cx="3958277" cy="3541712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8466083" y="3436883"/>
            <a:ext cx="236483" cy="45720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31724" y="1891863"/>
            <a:ext cx="392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Vocoder on AOR ARD9900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8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AMBE VOCODER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AMBE 2020 Chip</a:t>
            </a:r>
          </a:p>
          <a:p>
            <a:r>
              <a:rPr lang="en-US" dirty="0" smtClean="0"/>
              <a:t>AMBE 3030 Chip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AMBE Chips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1026" name="Picture 2" descr="http://www.dvsinc.com/images/2020layoutbi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760094"/>
            <a:ext cx="4878387" cy="252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7234" y="2388395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Layout</a:t>
            </a:r>
            <a:endParaRPr lang="en-US" dirty="0"/>
          </a:p>
        </p:txBody>
      </p:sp>
      <p:pic>
        <p:nvPicPr>
          <p:cNvPr id="1028" name="Picture 4" descr="http://www.dvsinc.com/images/3k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45" y="2249488"/>
            <a:ext cx="480896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66505" y="1862879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AMBE Chips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AMBE2020 specs:</a:t>
            </a:r>
          </a:p>
          <a:p>
            <a:pPr lvl="1"/>
            <a:r>
              <a:rPr lang="en-US" dirty="0" smtClean="0"/>
              <a:t>Operation: Half-duplex</a:t>
            </a:r>
          </a:p>
          <a:p>
            <a:pPr lvl="1"/>
            <a:r>
              <a:rPr lang="en-US" dirty="0" smtClean="0"/>
              <a:t>Data rates: 2.0 to 9.6 kbps</a:t>
            </a:r>
          </a:p>
          <a:p>
            <a:pPr lvl="1"/>
            <a:r>
              <a:rPr lang="en-US" dirty="0" smtClean="0"/>
              <a:t>FEC rates: 50 to 7200 bps</a:t>
            </a:r>
          </a:p>
          <a:p>
            <a:pPr lvl="1"/>
            <a:r>
              <a:rPr lang="en-US" dirty="0" smtClean="0"/>
              <a:t>AMBE+ compression</a:t>
            </a:r>
          </a:p>
          <a:p>
            <a:pPr lvl="1"/>
            <a:r>
              <a:rPr lang="en-US" dirty="0" smtClean="0"/>
              <a:t>Interfaces:</a:t>
            </a:r>
          </a:p>
          <a:p>
            <a:pPr lvl="2"/>
            <a:r>
              <a:rPr lang="en-US" dirty="0" smtClean="0"/>
              <a:t>Serial port for channel interface</a:t>
            </a:r>
          </a:p>
          <a:p>
            <a:pPr lvl="2"/>
            <a:r>
              <a:rPr lang="en-US" dirty="0" smtClean="0"/>
              <a:t>Serial port for codec interface</a:t>
            </a:r>
          </a:p>
          <a:p>
            <a:pPr lvl="2"/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AMBE3000 specs:</a:t>
            </a:r>
          </a:p>
          <a:p>
            <a:pPr lvl="1"/>
            <a:r>
              <a:rPr lang="en-US" dirty="0" smtClean="0"/>
              <a:t>Operation: Half or Full-duplex</a:t>
            </a:r>
          </a:p>
          <a:p>
            <a:pPr lvl="1"/>
            <a:r>
              <a:rPr lang="en-US" dirty="0" smtClean="0"/>
              <a:t>Data rates: 2.0 to 9.6 kbps</a:t>
            </a:r>
          </a:p>
          <a:p>
            <a:pPr lvl="1"/>
            <a:r>
              <a:rPr lang="en-US" dirty="0" smtClean="0"/>
              <a:t>FEC rates: 50 to 7200 bps</a:t>
            </a:r>
          </a:p>
          <a:p>
            <a:pPr lvl="1"/>
            <a:r>
              <a:rPr lang="en-US" dirty="0" smtClean="0"/>
              <a:t>AMBE+2 compression</a:t>
            </a:r>
          </a:p>
          <a:p>
            <a:pPr lvl="1"/>
            <a:r>
              <a:rPr lang="en-US" dirty="0" smtClean="0"/>
              <a:t>Interfaces:</a:t>
            </a:r>
          </a:p>
          <a:p>
            <a:pPr lvl="2"/>
            <a:r>
              <a:rPr lang="en-US" dirty="0" smtClean="0"/>
              <a:t>SPI (speech data samples interface only)</a:t>
            </a:r>
          </a:p>
          <a:p>
            <a:pPr lvl="2"/>
            <a:r>
              <a:rPr lang="en-US" dirty="0" smtClean="0"/>
              <a:t>McBSP serial port</a:t>
            </a:r>
          </a:p>
          <a:p>
            <a:pPr lvl="2"/>
            <a:r>
              <a:rPr lang="en-US" dirty="0" smtClean="0"/>
              <a:t>UART</a:t>
            </a:r>
          </a:p>
          <a:p>
            <a:pPr lvl="2"/>
            <a:r>
              <a:rPr lang="en-US" dirty="0" smtClean="0"/>
              <a:t>Parallel port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AMBE Chips 2</a:t>
            </a:r>
            <a:endParaRPr lang="en-US" dirty="0"/>
          </a:p>
        </p:txBody>
      </p:sp>
      <p:pic>
        <p:nvPicPr>
          <p:cNvPr id="2050" name="Picture 2" descr="http://www.dvsinc.com/images/hdk_block_diag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710" y="2249489"/>
            <a:ext cx="47995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7234" y="1883891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AMBE2020 </a:t>
            </a:r>
            <a:r>
              <a:rPr lang="en-US" dirty="0" smtClean="0"/>
              <a:t>HDK Block Diagram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9190" y="1894397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AMBE3000 HDK Block Diagram</a:t>
            </a:r>
            <a:endParaRPr lang="en-US" dirty="0"/>
          </a:p>
        </p:txBody>
      </p:sp>
      <p:pic>
        <p:nvPicPr>
          <p:cNvPr id="12" name="Picture 2" descr="http://www.dvsinc.com/images/a3k_hdk_block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956" y="2249353"/>
            <a:ext cx="53955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8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AMBE Chips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AMBE2020 HDK:</a:t>
            </a:r>
          </a:p>
          <a:p>
            <a:pPr lvl="1"/>
            <a:r>
              <a:rPr lang="en-US" dirty="0" smtClean="0"/>
              <a:t>Vocoder</a:t>
            </a:r>
          </a:p>
          <a:p>
            <a:pPr lvl="1"/>
            <a:r>
              <a:rPr lang="en-US" dirty="0" smtClean="0"/>
              <a:t>Audio Codec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b="1" dirty="0" smtClean="0"/>
              <a:t>Vocoder and Controller interface IC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AMBE3000 HDK:</a:t>
            </a:r>
          </a:p>
          <a:p>
            <a:pPr lvl="1"/>
            <a:r>
              <a:rPr lang="en-US" dirty="0" smtClean="0"/>
              <a:t>Vocoder</a:t>
            </a:r>
          </a:p>
          <a:p>
            <a:pPr lvl="1"/>
            <a:r>
              <a:rPr lang="en-US" dirty="0" smtClean="0"/>
              <a:t>Audio Codec</a:t>
            </a:r>
          </a:p>
          <a:p>
            <a:pPr lvl="1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Vocoder Overview</a:t>
            </a:r>
          </a:p>
          <a:p>
            <a:r>
              <a:rPr lang="en-US" dirty="0" smtClean="0"/>
              <a:t>Vocoder in Radio Modem</a:t>
            </a:r>
          </a:p>
          <a:p>
            <a:r>
              <a:rPr lang="en-US" dirty="0" smtClean="0"/>
              <a:t>AMBE Vocoder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Discussion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Vocoder is a device that </a:t>
            </a:r>
            <a:r>
              <a:rPr lang="en-US" u="sng" dirty="0"/>
              <a:t>analyzes</a:t>
            </a:r>
            <a:r>
              <a:rPr lang="en-US" dirty="0" smtClean="0"/>
              <a:t> and </a:t>
            </a:r>
            <a:r>
              <a:rPr lang="en-US" u="sng" dirty="0" smtClean="0"/>
              <a:t>synthesizes</a:t>
            </a:r>
            <a:r>
              <a:rPr lang="en-US" dirty="0" smtClean="0"/>
              <a:t> human voice</a:t>
            </a:r>
          </a:p>
          <a:p>
            <a:r>
              <a:rPr lang="en-US" dirty="0" smtClean="0"/>
              <a:t>Main motivation of vocoder creation is </a:t>
            </a:r>
            <a:r>
              <a:rPr lang="en-US" i="1" dirty="0" smtClean="0"/>
              <a:t>bandwidth restriction for transmission of a complete human speech</a:t>
            </a:r>
          </a:p>
          <a:p>
            <a:r>
              <a:rPr lang="en-US" dirty="0" smtClean="0"/>
              <a:t>Encoder and decoder process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8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60" y="4419285"/>
            <a:ext cx="5040000" cy="1418288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33" y="4131245"/>
            <a:ext cx="4536000" cy="17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Vocoder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of AMBE chips (AMBE2020 and AMBE3000)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77211"/>
              </p:ext>
            </p:extLst>
          </p:nvPr>
        </p:nvGraphicFramePr>
        <p:xfrm>
          <a:off x="1291020" y="2848011"/>
          <a:ext cx="812800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AMBE2020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AMBE3000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Half-duplex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Half or</a:t>
                      </a:r>
                      <a:r>
                        <a:rPr lang="en-US" baseline="0" dirty="0" smtClean="0"/>
                        <a:t> full-duplex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rates: 2.0 – 9.6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FEC rates: 50 – 7200 kbps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AMBE+ compression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AMBE2+ compression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Interfaces: serial and parallel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</a:t>
                      </a:r>
                      <a:r>
                        <a:rPr lang="en-US" baseline="0" dirty="0" smtClean="0"/>
                        <a:t> audio codec, controller, and FPGA (vocoder and controller interface)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HDK: vocoder, audio codec,</a:t>
                      </a:r>
                      <a:r>
                        <a:rPr lang="en-US" baseline="0" dirty="0" smtClean="0"/>
                        <a:t> and controller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26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Overview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is Vocoder</a:t>
            </a:r>
          </a:p>
          <a:p>
            <a:r>
              <a:rPr lang="en-US" dirty="0" smtClean="0"/>
              <a:t>History of Vocoder</a:t>
            </a:r>
          </a:p>
          <a:p>
            <a:r>
              <a:rPr lang="en-US" dirty="0" smtClean="0"/>
              <a:t>How Vocoder Works</a:t>
            </a:r>
          </a:p>
          <a:p>
            <a:r>
              <a:rPr lang="en-US" dirty="0" smtClean="0"/>
              <a:t>Vocoder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1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Vocoder Description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vocoder is an electronic device that </a:t>
            </a:r>
            <a:r>
              <a:rPr lang="en-US" u="sng" dirty="0" smtClean="0"/>
              <a:t>analyzes</a:t>
            </a:r>
            <a:r>
              <a:rPr lang="en-US" dirty="0" smtClean="0"/>
              <a:t> the human voice, breaking it up into its component parts</a:t>
            </a:r>
          </a:p>
          <a:p>
            <a:r>
              <a:rPr lang="en-US" dirty="0" smtClean="0"/>
              <a:t>The voder is a similar device that </a:t>
            </a:r>
            <a:r>
              <a:rPr lang="en-US" u="sng" dirty="0" smtClean="0"/>
              <a:t>synthesizes</a:t>
            </a:r>
            <a:r>
              <a:rPr lang="en-US" dirty="0" smtClean="0"/>
              <a:t> a human voice</a:t>
            </a:r>
          </a:p>
          <a:p>
            <a:r>
              <a:rPr lang="en-US" dirty="0" smtClean="0"/>
              <a:t>More often than not, vocoder and voder are combined in one unit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1032" name="Picture 8" descr="http://upload.wikimedia.org/wikipedia/commons/thumb/a/ac/Kraftwerk_Vocoder_custom_made_in_early1970s.JPG/800px-Kraftwerk_Vocoder_custom_made_in_early1970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720" y="1314449"/>
            <a:ext cx="2880000" cy="19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avnetinternix.co.jp/~/media/Images/cojp/maker/manufacture/Digital%20Voice%20Systems/products/AMBE_3000.ashx?bc=White&amp;h=300&amp;w=4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11" y="3623632"/>
            <a:ext cx="28800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380720" y="1008665"/>
            <a:ext cx="28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Early 1970s electronic music vocoder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166590" y="5528117"/>
            <a:ext cx="28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Vocoder chips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72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Vocoder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Bandwidth restrictions for transmission of a complete human speech</a:t>
            </a:r>
          </a:p>
          <a:p>
            <a:pPr lvl="1"/>
            <a:r>
              <a:rPr lang="en-US" dirty="0" smtClean="0"/>
              <a:t>Potential for undesirable eavesdropping in traditional analog devices</a:t>
            </a:r>
          </a:p>
          <a:p>
            <a:r>
              <a:rPr lang="en-US" dirty="0" smtClean="0"/>
              <a:t>In response to those issues:</a:t>
            </a:r>
          </a:p>
          <a:p>
            <a:pPr lvl="1"/>
            <a:r>
              <a:rPr lang="en-US" dirty="0" smtClean="0"/>
              <a:t>Homer W. Dudley devised a system for vocal communication while working at Bell Labs</a:t>
            </a:r>
          </a:p>
          <a:p>
            <a:pPr lvl="1"/>
            <a:r>
              <a:rPr lang="en-US" dirty="0" smtClean="0"/>
              <a:t>Described in detail in his 1935 patent application was the device known as the vocoder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Encoder</a:t>
            </a:r>
          </a:p>
          <a:p>
            <a:pPr lvl="1"/>
            <a:r>
              <a:rPr lang="en-US" dirty="0" smtClean="0"/>
              <a:t>Speech waveform is passed through a parallel bank of BPF</a:t>
            </a:r>
          </a:p>
          <a:p>
            <a:pPr lvl="1"/>
            <a:r>
              <a:rPr lang="en-US" dirty="0" smtClean="0"/>
              <a:t>After BPF, the filtered signal is passed to </a:t>
            </a:r>
            <a:r>
              <a:rPr lang="en-US" i="1" dirty="0" smtClean="0"/>
              <a:t>envelope follower</a:t>
            </a:r>
            <a:r>
              <a:rPr lang="en-US" dirty="0" smtClean="0"/>
              <a:t> to approximate the average amplitude of that band</a:t>
            </a:r>
          </a:p>
          <a:p>
            <a:pPr lvl="1"/>
            <a:r>
              <a:rPr lang="en-US" dirty="0" smtClean="0"/>
              <a:t>BPF and </a:t>
            </a:r>
            <a:r>
              <a:rPr lang="en-US" i="1" dirty="0" smtClean="0"/>
              <a:t>envelope follower</a:t>
            </a:r>
            <a:r>
              <a:rPr lang="en-US" dirty="0" smtClean="0"/>
              <a:t> produce a rough frequency spectrum of speech waveform</a:t>
            </a:r>
          </a:p>
          <a:p>
            <a:pPr lvl="1"/>
            <a:r>
              <a:rPr lang="en-US" dirty="0" smtClean="0"/>
              <a:t>Fundamental detector detects instantaneous fundamental frequency of speech signal</a:t>
            </a:r>
          </a:p>
          <a:p>
            <a:pPr lvl="1"/>
            <a:r>
              <a:rPr lang="en-US" dirty="0" smtClean="0"/>
              <a:t>All those signals are combined to produce an encoded speech waveform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2197" y="2513209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encoder</a:t>
            </a:r>
            <a:endParaRPr lang="en-US" sz="16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7" y="2886718"/>
            <a:ext cx="4875213" cy="13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pic>
        <p:nvPicPr>
          <p:cNvPr id="3074" name="Picture 2" descr="This spectrum of an audio recording of human speech shows non-zero amplitude for frequences ranging from about 0 Hz to nearly 10 kHz, with the most-significant portion from about 0 Hz to 2 kHz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465" y="2249488"/>
            <a:ext cx="4722282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mmunity.wvu.edu/%7Endw010/projects/vocoder/images/fig4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65" y="2249488"/>
            <a:ext cx="4722282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19994" y="1943199"/>
            <a:ext cx="472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Norm. freq. spectrum of a female speech signal fs = 44.1kHz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49194" y="1943199"/>
            <a:ext cx="472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Comparison of FFT spectra and filter output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74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Decoder</a:t>
            </a:r>
          </a:p>
          <a:p>
            <a:pPr lvl="1"/>
            <a:r>
              <a:rPr lang="en-US" dirty="0" smtClean="0"/>
              <a:t>The incoming signal is demultiplexed and each signal is routed to the appropriate block</a:t>
            </a:r>
          </a:p>
          <a:p>
            <a:pPr lvl="1"/>
            <a:r>
              <a:rPr lang="en-US" dirty="0" smtClean="0"/>
              <a:t>Signal representing fundamental freq. is routed to VCO, which generates a waveform at fundamental freq.</a:t>
            </a:r>
          </a:p>
          <a:p>
            <a:pPr lvl="1"/>
            <a:r>
              <a:rPr lang="en-US" dirty="0" smtClean="0"/>
              <a:t>This waveform then mixed with white noise signal and passed to BPFs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90723"/>
            <a:ext cx="4875213" cy="18592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197" y="2640645"/>
            <a:ext cx="487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Simplified block diagram of voice decoder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26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Vocoder Works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Decoder Cont.</a:t>
            </a:r>
          </a:p>
          <a:p>
            <a:pPr lvl="1"/>
            <a:r>
              <a:rPr lang="en-US" dirty="0"/>
              <a:t>The incoming signal representing the band levels, each drive the gain of one of VCA at the output of each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Each of the outputs are then mixed together to produce resynthesized speech signal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2014 PT Tricada Intronik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654</TotalTime>
  <Words>816</Words>
  <Application>Microsoft Office PowerPoint</Application>
  <PresentationFormat>Widescreen</PresentationFormat>
  <Paragraphs>169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Circuit</vt:lpstr>
      <vt:lpstr>Secure Modem</vt:lpstr>
      <vt:lpstr>Content</vt:lpstr>
      <vt:lpstr>Vocoder Overview</vt:lpstr>
      <vt:lpstr>Vocoder Description</vt:lpstr>
      <vt:lpstr>History of Vocoder</vt:lpstr>
      <vt:lpstr>How Vocoder Works</vt:lpstr>
      <vt:lpstr>How Vocoder Works 1</vt:lpstr>
      <vt:lpstr>How Vocoder Works 2</vt:lpstr>
      <vt:lpstr>How Vocoder Works 3</vt:lpstr>
      <vt:lpstr>Vocoder Application</vt:lpstr>
      <vt:lpstr>Vocoder in Radio Modem</vt:lpstr>
      <vt:lpstr>Commercial Radio Modem</vt:lpstr>
      <vt:lpstr>The Vocoder</vt:lpstr>
      <vt:lpstr>AMBE VOCODER</vt:lpstr>
      <vt:lpstr>Comparison of AMBE Chips</vt:lpstr>
      <vt:lpstr>Comparison of AMBE Chips 1</vt:lpstr>
      <vt:lpstr>Comparison of AMBE Chips 2</vt:lpstr>
      <vt:lpstr>Comparison of AMBE Chips 3</vt:lpstr>
      <vt:lpstr>Summary</vt:lpstr>
      <vt:lpstr>The Vocoder</vt:lpstr>
      <vt:lpstr>The Vocoder 1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Modem</dc:title>
  <dc:creator>tritronik</dc:creator>
  <cp:lastModifiedBy>tritronik</cp:lastModifiedBy>
  <cp:revision>89</cp:revision>
  <dcterms:created xsi:type="dcterms:W3CDTF">2014-10-24T07:55:06Z</dcterms:created>
  <dcterms:modified xsi:type="dcterms:W3CDTF">2014-11-07T03:46:42Z</dcterms:modified>
</cp:coreProperties>
</file>